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273" r:id="rId3"/>
    <p:sldId id="256" r:id="rId4"/>
    <p:sldId id="257" r:id="rId5"/>
    <p:sldId id="263" r:id="rId6"/>
    <p:sldId id="258" r:id="rId7"/>
    <p:sldId id="259" r:id="rId8"/>
    <p:sldId id="261" r:id="rId9"/>
    <p:sldId id="262" r:id="rId10"/>
    <p:sldId id="267" r:id="rId11"/>
    <p:sldId id="270" r:id="rId12"/>
    <p:sldId id="268" r:id="rId13"/>
    <p:sldId id="269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99"/>
    <a:srgbClr val="0099FF"/>
    <a:srgbClr val="230FBB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64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5B493-B208-4730-9215-53CB167D0F45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13CC6-1309-41DA-A226-6A89E549C7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496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&#1051;&#1077;&#1085;&#1072;\Desktop\&#1076;&#1077;&#1085;&#1100;%20&#1052;&#1072;&#1090;&#1077;&#1088;&#1080;2\Srednevekovaya_muzyka_flejta_-_pesenka_iz_Madridskogo_parka_(iPlayer.fm).mp3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День Матери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Выполнил:  Халилов  Дамир ,ученик  5  класса МБОУ «Сосновская СОШ» Азовского ННР  Омской  области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782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420" y="1072208"/>
            <a:ext cx="3528392" cy="1143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C000"/>
                </a:solidFill>
              </a:rPr>
              <a:t>Ты  супер - мама, супер - </a:t>
            </a:r>
            <a:r>
              <a:rPr lang="ru-RU" sz="2400" b="1" dirty="0" err="1">
                <a:solidFill>
                  <a:srgbClr val="FFC000"/>
                </a:solidFill>
              </a:rPr>
              <a:t>вумен</a:t>
            </a:r>
            <a:r>
              <a:rPr lang="ru-RU" sz="2400" b="1" dirty="0">
                <a:solidFill>
                  <a:srgbClr val="FFC000"/>
                </a:solidFill>
              </a:rPr>
              <a:t>,</a:t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>Умом, талантом, красотой,</a:t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>Тебя природа наделила</a:t>
            </a:r>
            <a:br>
              <a:rPr lang="ru-RU" sz="2400" b="1" dirty="0">
                <a:solidFill>
                  <a:srgbClr val="FFC000"/>
                </a:solidFill>
              </a:rPr>
            </a:br>
            <a:r>
              <a:rPr lang="ru-RU" sz="2400" b="1" dirty="0">
                <a:solidFill>
                  <a:srgbClr val="FFC000"/>
                </a:solidFill>
              </a:rPr>
              <a:t>И мудростью, и добротой!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052736"/>
            <a:ext cx="4968551" cy="4824536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5512" y="908720"/>
            <a:ext cx="2688976" cy="4752528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Милая, родная,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Моя красавица-мамуля.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Так дорожу  и так ценю,</a:t>
            </a:r>
            <a:br>
              <a:rPr lang="ru-RU" sz="2800" b="1" i="1" dirty="0">
                <a:solidFill>
                  <a:srgbClr val="FF0000"/>
                </a:solidFill>
              </a:rPr>
            </a:br>
            <a:r>
              <a:rPr lang="ru-RU" sz="2800" b="1" i="1" dirty="0">
                <a:solidFill>
                  <a:srgbClr val="FF0000"/>
                </a:solidFill>
              </a:rPr>
              <a:t>И так люблю тебя одну я!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3806"/>
            <a:ext cx="6096000" cy="609600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3140968"/>
            <a:ext cx="2962672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Моя мама – учитель.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 этом слове – призванье,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Моя мама-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Учитель!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И это прекрасно!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5616624" cy="4968552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2901008" cy="2151112"/>
          </a:xfrm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Далеко вы, близко ли –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Догадайтесь сами,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Будьте с сердцем искренни,</a:t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Позвоните маме.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620688"/>
            <a:ext cx="3888432" cy="5472608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836712"/>
            <a:ext cx="47880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C0099"/>
                </a:solidFill>
              </a:rPr>
              <a:t>Когда есть мама, жизнь прекрасна, </a:t>
            </a:r>
          </a:p>
          <a:p>
            <a:r>
              <a:rPr lang="ru-RU" sz="2800" b="1" i="1" dirty="0">
                <a:solidFill>
                  <a:srgbClr val="CC0099"/>
                </a:solidFill>
              </a:rPr>
              <a:t>  Она ведь ангел   на земле.</a:t>
            </a:r>
          </a:p>
          <a:p>
            <a:r>
              <a:rPr lang="ru-RU" sz="2800" b="1" i="1" dirty="0">
                <a:solidFill>
                  <a:srgbClr val="CC0099"/>
                </a:solidFill>
              </a:rPr>
              <a:t>  Она ,как лучик солнца ясный,</a:t>
            </a:r>
          </a:p>
          <a:p>
            <a:r>
              <a:rPr lang="ru-RU" sz="2800" b="1" i="1" dirty="0">
                <a:solidFill>
                  <a:srgbClr val="CC0099"/>
                </a:solidFill>
              </a:rPr>
              <a:t>  Она, как звёзды в небе все. </a:t>
            </a:r>
          </a:p>
          <a:p>
            <a:r>
              <a:rPr lang="ru-RU" sz="2800" b="1" i="1" dirty="0">
                <a:solidFill>
                  <a:srgbClr val="CC0099"/>
                </a:solidFill>
              </a:rPr>
              <a:t>  Друзья, вы мам цените,</a:t>
            </a:r>
          </a:p>
          <a:p>
            <a:r>
              <a:rPr lang="ru-RU" sz="2800" b="1" i="1" dirty="0">
                <a:solidFill>
                  <a:srgbClr val="CC0099"/>
                </a:solidFill>
              </a:rPr>
              <a:t>  Ведь рядом будут не всегда. </a:t>
            </a:r>
          </a:p>
          <a:p>
            <a:r>
              <a:rPr lang="ru-RU" sz="2800" b="1" i="1" dirty="0">
                <a:solidFill>
                  <a:srgbClr val="CC0099"/>
                </a:solidFill>
              </a:rPr>
              <a:t>  Любите их  и дорожите,</a:t>
            </a:r>
          </a:p>
          <a:p>
            <a:r>
              <a:rPr lang="ru-RU" sz="2800" b="1" i="1" dirty="0">
                <a:solidFill>
                  <a:srgbClr val="CC0099"/>
                </a:solidFill>
              </a:rPr>
              <a:t>   Не забывайте никогда!</a:t>
            </a:r>
            <a:br>
              <a:rPr lang="ru-RU" sz="2800" b="1" i="1" dirty="0">
                <a:solidFill>
                  <a:srgbClr val="CC0099"/>
                </a:solidFill>
              </a:rPr>
            </a:br>
            <a:endParaRPr lang="ru-RU" sz="2800" b="1" i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0076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tscroll.ru/Images/2008/p/Popova_Svetlana_Leonidovna/00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64" y="1052736"/>
            <a:ext cx="8642353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25152"/>
            <a:ext cx="86423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/>
              </a:rPr>
              <a:t>С праздником тебя,  мамочка моя!</a:t>
            </a:r>
            <a:endParaRPr lang="ru-RU" sz="40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5730988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3429000"/>
            <a:ext cx="4896544" cy="276490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Выполнил:  Халилов  Дамир ,ученик  5  класса МБОУ «Сосновская СОШ» Азовского ННР  Омской  области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3193" y="908720"/>
            <a:ext cx="77032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День Матери</a:t>
            </a:r>
          </a:p>
          <a:p>
            <a:pPr algn="ctr"/>
            <a:r>
              <a:rPr lang="ru-RU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(моей  мамочке  посвящается)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648918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560840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</a:rPr>
              <a:t>За день до рождения ребёнок спросил у Бога:</a:t>
            </a:r>
            <a:br>
              <a:rPr lang="ru-RU" sz="27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http://www.zastavki.com/pictures/1024x600/2009/People___Children_Baby_019151_27.jpg"/>
          <p:cNvPicPr>
            <a:picLocks noChangeAspect="1" noChangeArrowheads="1"/>
          </p:cNvPicPr>
          <p:nvPr/>
        </p:nvPicPr>
        <p:blipFill>
          <a:blip r:embed="rId3" cstate="print"/>
          <a:srcRect r="25688"/>
          <a:stretch>
            <a:fillRect/>
          </a:stretch>
        </p:blipFill>
        <p:spPr bwMode="auto">
          <a:xfrm>
            <a:off x="3131840" y="1700808"/>
            <a:ext cx="5832648" cy="46487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15616" y="76470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- Я не знаю, что должен делать в этом мире.</a:t>
            </a:r>
            <a:endParaRPr lang="ru-RU" sz="2400" dirty="0"/>
          </a:p>
        </p:txBody>
      </p:sp>
      <p:pic>
        <p:nvPicPr>
          <p:cNvPr id="8" name="Srednevekovaya_muzyka_flejta_-_pesenka_iz_Madridskogo_park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8424" y="98072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3826768" cy="63408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Бог ответил: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4" descr="http://carkva-gazeta.org/assets/files/i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48680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6165304"/>
            <a:ext cx="8604448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ea typeface="+mj-ea"/>
                <a:cs typeface="+mj-cs"/>
              </a:rPr>
              <a:t>- Я подарю тебе Ангела, который всегда будет рядом с тобой.</a:t>
            </a:r>
            <a:endParaRPr lang="ru-RU" sz="2400" dirty="0"/>
          </a:p>
        </p:txBody>
      </p:sp>
      <p:pic>
        <p:nvPicPr>
          <p:cNvPr id="8" name="Picture 2" descr="http://i057.radikal.ru/1311/1d/43c8cdbd8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4975303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- Неважно, как его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станут  называть…ты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будешь звать его…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2348880"/>
            <a:ext cx="6912768" cy="3740468"/>
          </a:xfrm>
          <a:prstGeom prst="hear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69850">
            <a:solidFill>
              <a:srgbClr val="FF0000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МАМА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32656"/>
            <a:ext cx="5114987" cy="57612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332656"/>
            <a:ext cx="2448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66"/>
                </a:solidFill>
              </a:rPr>
              <a:t>Я протру стекло и раму,</a:t>
            </a:r>
            <a:br>
              <a:rPr lang="ru-RU" sz="2000" b="1" i="1" dirty="0">
                <a:solidFill>
                  <a:srgbClr val="FF0066"/>
                </a:solidFill>
              </a:rPr>
            </a:br>
            <a:r>
              <a:rPr lang="ru-RU" sz="2000" b="1" i="1" dirty="0">
                <a:solidFill>
                  <a:srgbClr val="FF0066"/>
                </a:solidFill>
              </a:rPr>
              <a:t>Потому что в раме – мама.</a:t>
            </a:r>
            <a:br>
              <a:rPr lang="ru-RU" sz="2000" b="1" i="1" dirty="0">
                <a:solidFill>
                  <a:srgbClr val="FF0066"/>
                </a:solidFill>
              </a:rPr>
            </a:br>
            <a:r>
              <a:rPr lang="ru-RU" sz="2000" b="1" i="1" dirty="0">
                <a:solidFill>
                  <a:srgbClr val="FF0066"/>
                </a:solidFill>
              </a:rPr>
              <a:t>Дочиста протру я раму:</a:t>
            </a:r>
            <a:br>
              <a:rPr lang="ru-RU" sz="2000" b="1" i="1" dirty="0">
                <a:solidFill>
                  <a:srgbClr val="FF0066"/>
                </a:solidFill>
              </a:rPr>
            </a:br>
            <a:r>
              <a:rPr lang="ru-RU" sz="2000" b="1" i="1" dirty="0">
                <a:solidFill>
                  <a:srgbClr val="FF0066"/>
                </a:solidFill>
              </a:rPr>
              <a:t>Очень уж люблю я маму!</a:t>
            </a:r>
            <a:br>
              <a:rPr lang="ru-RU" sz="2000" b="1" i="1" dirty="0">
                <a:solidFill>
                  <a:srgbClr val="FF0066"/>
                </a:solidFill>
              </a:rPr>
            </a:br>
            <a:endParaRPr lang="ru-RU" sz="2000" b="1" i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- Ангел будет учить тебя своему языку. Он будет охранять тебя от всех бед.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4" name="Picture 4" descr="http://mtdata.ru/u25/photoC9C8/20825267624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509120"/>
            <a:ext cx="2088232" cy="1976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164139"/>
            <a:ext cx="4917232" cy="5321842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230FBB"/>
                </a:solidFill>
              </a:rPr>
              <a:t>Если мама </a:t>
            </a:r>
            <a:r>
              <a:rPr lang="ru-RU" sz="2400" b="1" i="1" dirty="0" smtClean="0">
                <a:solidFill>
                  <a:srgbClr val="230FBB"/>
                </a:solidFill>
              </a:rPr>
              <a:t>твоя счастливая</a:t>
            </a:r>
            <a:r>
              <a:rPr lang="ru-RU" sz="2400" b="1" i="1" dirty="0">
                <a:solidFill>
                  <a:srgbClr val="230FBB"/>
                </a:solidFill>
              </a:rPr>
              <a:t>,</a:t>
            </a:r>
            <a:br>
              <a:rPr lang="ru-RU" sz="2400" b="1" i="1" dirty="0">
                <a:solidFill>
                  <a:srgbClr val="230FBB"/>
                </a:solidFill>
              </a:rPr>
            </a:br>
            <a:r>
              <a:rPr lang="ru-RU" sz="2400" b="1" i="1" dirty="0">
                <a:solidFill>
                  <a:srgbClr val="230FBB"/>
                </a:solidFill>
              </a:rPr>
              <a:t>Если любит </a:t>
            </a:r>
            <a:r>
              <a:rPr lang="ru-RU" sz="2400" b="1" i="1" dirty="0" smtClean="0">
                <a:solidFill>
                  <a:srgbClr val="230FBB"/>
                </a:solidFill>
              </a:rPr>
              <a:t> всем  сердцем она</a:t>
            </a:r>
            <a:r>
              <a:rPr lang="ru-RU" sz="2400" b="1" i="1" dirty="0">
                <a:solidFill>
                  <a:srgbClr val="230FBB"/>
                </a:solidFill>
              </a:rPr>
              <a:t>,</a:t>
            </a:r>
            <a:br>
              <a:rPr lang="ru-RU" sz="2400" b="1" i="1" dirty="0">
                <a:solidFill>
                  <a:srgbClr val="230FBB"/>
                </a:solidFill>
              </a:rPr>
            </a:br>
            <a:r>
              <a:rPr lang="ru-RU" sz="2400" b="1" i="1" dirty="0">
                <a:solidFill>
                  <a:srgbClr val="230FBB"/>
                </a:solidFill>
              </a:rPr>
              <a:t>Пусть </a:t>
            </a:r>
            <a:r>
              <a:rPr lang="ru-RU" sz="2400" b="1" i="1" dirty="0" smtClean="0">
                <a:solidFill>
                  <a:srgbClr val="230FBB"/>
                </a:solidFill>
              </a:rPr>
              <a:t>снега  заметают , льют  ливни  </a:t>
            </a:r>
            <a:r>
              <a:rPr lang="ru-RU" sz="2400" b="1" i="1" dirty="0">
                <a:solidFill>
                  <a:srgbClr val="230FBB"/>
                </a:solidFill>
              </a:rPr>
              <a:t>–</a:t>
            </a:r>
            <a:br>
              <a:rPr lang="ru-RU" sz="2400" b="1" i="1" dirty="0">
                <a:solidFill>
                  <a:srgbClr val="230FBB"/>
                </a:solidFill>
              </a:rPr>
            </a:br>
            <a:r>
              <a:rPr lang="ru-RU" sz="2400" b="1" i="1" dirty="0">
                <a:solidFill>
                  <a:srgbClr val="230FBB"/>
                </a:solidFill>
              </a:rPr>
              <a:t>В </a:t>
            </a:r>
            <a:r>
              <a:rPr lang="ru-RU" sz="2400" b="1" i="1" dirty="0" smtClean="0">
                <a:solidFill>
                  <a:srgbClr val="230FBB"/>
                </a:solidFill>
              </a:rPr>
              <a:t>доме будет цвести весна!</a:t>
            </a:r>
            <a:endParaRPr lang="ru-RU" sz="2400" b="1" i="1" dirty="0">
              <a:solidFill>
                <a:srgbClr val="230FBB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8" y="1988840"/>
            <a:ext cx="6696744" cy="4608512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928152"/>
            <a:ext cx="2232248" cy="706090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Деток не бывает мало или </a:t>
            </a:r>
            <a:r>
              <a:rPr lang="ru-RU" sz="2400" b="1" i="1" dirty="0" smtClean="0">
                <a:solidFill>
                  <a:srgbClr val="002060"/>
                </a:solidFill>
              </a:rPr>
              <a:t>много…</a:t>
            </a:r>
            <a:r>
              <a:rPr lang="ru-RU" sz="2400" b="1" i="1" dirty="0">
                <a:solidFill>
                  <a:srgbClr val="002060"/>
                </a:solidFill>
              </a:rPr>
              <a:t/>
            </a:r>
            <a:br>
              <a:rPr lang="ru-RU" sz="2400" b="1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Детки все родные, детки все от </a:t>
            </a:r>
            <a:r>
              <a:rPr lang="ru-RU" sz="2400" b="1" i="1" dirty="0" smtClean="0">
                <a:solidFill>
                  <a:srgbClr val="002060"/>
                </a:solidFill>
              </a:rPr>
              <a:t>Бога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4" name="Picture 2" descr="http://egorova-olga.ru/attachments/Image/kartinki/Poduma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636912"/>
            <a:ext cx="2019300" cy="3895725"/>
          </a:xfrm>
          <a:prstGeom prst="rect">
            <a:avLst/>
          </a:prstGeom>
          <a:noFill/>
        </p:spPr>
      </p:pic>
      <p:pic>
        <p:nvPicPr>
          <p:cNvPr id="18438" name="Picture 6" descr="http://cs625724.vk.me/v625724916/265b5/elL5iBCaj1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48680"/>
            <a:ext cx="3802022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75100"/>
            <a:ext cx="6035563" cy="4523624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197</Words>
  <Application>Microsoft Office PowerPoint</Application>
  <PresentationFormat>Экран (4:3)</PresentationFormat>
  <Paragraphs>28</Paragraphs>
  <Slides>15</Slides>
  <Notes>0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День Матери</vt:lpstr>
      <vt:lpstr>Презентация PowerPoint</vt:lpstr>
      <vt:lpstr> За день до рождения ребёнок спросил у Бога: </vt:lpstr>
      <vt:lpstr>Бог ответил: </vt:lpstr>
      <vt:lpstr>- Неважно, как его  станут  называть…ты будешь звать его…</vt:lpstr>
      <vt:lpstr>Презентация PowerPoint</vt:lpstr>
      <vt:lpstr>- Ангел будет учить тебя своему языку. Он будет охранять тебя от всех бед.</vt:lpstr>
      <vt:lpstr>Если мама твоя счастливая, Если любит  всем  сердцем она, Пусть снега  заметают , льют  ливни  – В доме будет цвести весна!</vt:lpstr>
      <vt:lpstr>Деток не бывает мало или много… Детки все родные, детки все от Бога!</vt:lpstr>
      <vt:lpstr>Ты  супер - мама, супер - вумен, Умом, талантом, красотой, Тебя природа наделила И мудростью, и добротой!</vt:lpstr>
      <vt:lpstr>Милая, родная, Моя красавица-мамуля. Так дорожу  и так ценю, И так люблю тебя одну я!</vt:lpstr>
      <vt:lpstr>Моя мама – учитель. В этом слове – призванье, Моя мама- Учитель! И это прекрасно!</vt:lpstr>
      <vt:lpstr>Далеко вы, близко ли – Догадайтесь сами, Будьте с сердцем искренни, Позвоните маме.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 день до рождения ребёнок спросил у Бога: - Я не знаю, что должен делать в этом мире.</dc:title>
  <dc:creator>Лена</dc:creator>
  <cp:lastModifiedBy>111</cp:lastModifiedBy>
  <cp:revision>69</cp:revision>
  <dcterms:created xsi:type="dcterms:W3CDTF">2015-10-23T17:49:09Z</dcterms:created>
  <dcterms:modified xsi:type="dcterms:W3CDTF">2016-12-01T08:40:41Z</dcterms:modified>
</cp:coreProperties>
</file>